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5" r:id="rId2"/>
    <p:sldId id="319" r:id="rId3"/>
    <p:sldId id="320" r:id="rId4"/>
    <p:sldId id="321" r:id="rId5"/>
    <p:sldId id="322" r:id="rId6"/>
    <p:sldId id="31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BC45C-B884-3545-AB79-30B629E6F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CA717-DE15-F949-9883-FDFC3A7A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80C22-7DAA-2644-8EB3-F0857552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DFC7E-43FF-2244-AC0E-1E0EF770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DE535-02BA-E64B-A61D-88180FD9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368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28FF8-B2D3-1043-8328-D640C31C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D85ED1-A41C-4A47-B993-D6AA38B99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C09EE-4B59-7C40-8273-DEEC6246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13364-B1B6-0544-A79C-33B917FE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B1683-9C71-9845-90D7-70ED3A0A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69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8035A1-54C3-6545-914E-762F011A4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07ECF-EB04-6B43-AEAC-9CEDC4FB2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59875-E114-D54D-9722-943C2AB5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AB9DD-737F-5C43-8A9F-A2A1B4BC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AB676-9E0A-2D4D-A6B4-E0E07006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755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19834-2A4E-764E-B0E7-3EDF7F3A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D3C9B-5EED-5848-80DE-C2610709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2E360-6F9F-5444-9CA8-E4DCFBF2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D8B0E-DE8E-724D-B720-A56C6870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6EFF8-CE38-FD44-9BC9-5908332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762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3B999-F9C1-EB46-AA70-EC1F26A5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E5F21-E8B8-4444-8F11-54474521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38A8A-4629-F941-AB6C-69FFC9CB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65EF7-2B8D-9E43-A3FC-DBD456FB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B35F3-4B7B-A34C-AC59-661A1DF3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160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48DE0-E1B1-F84B-B71B-A3090B84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05A4A-39C5-FF45-88FC-7688C4C29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26954A-CEDF-BE4B-850A-C722F83DB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D20D07-E43F-2F46-B707-EA9A3BBF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0434D-A1A6-3B44-83CE-04477467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DBBCF8-71E0-9E45-9A1E-A3E66CBE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74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CC2DE-F405-D349-8204-1F848078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88A8C1-BF88-CC4F-82DF-449EBE295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3CFCA-0A1B-5042-A563-4102AEBD6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B10E5-101B-9449-81CE-E335F4312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55D6F7-C371-0748-9374-AAE7A4D5B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8AE9A7-B2AD-714C-AC17-BA057FF3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B0D1E8-1358-954B-BB12-F4DC2271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234A51-8097-0545-9C7D-52A91FD5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09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D5004-F0E3-CD46-8D81-05ABE173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E23FCB-6638-6240-A4BD-403CCA79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BB143F-0C96-064A-BDE7-12662B91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9032A2-F614-1A42-BCC7-46C1DA9B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16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95089B-B38C-364E-9665-807B6208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755AE2-E62C-F14B-B878-1DEBFE05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845BC-0DD2-9C4D-9023-E93AB195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012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E893B-8A15-6C4E-8458-1CC13A81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368D9-3C7F-1E4B-BA1D-BA6989B5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716C0F-773D-6D43-A8EF-99CFD142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403617-46C0-5042-BDC3-6E27FBB7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51F5E-D6F1-D349-93AA-F42A0F1C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A7C5B-6831-C246-A774-FC40AB7D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48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6B81B-F57C-3E4E-BE5B-FAB899FB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E682EF-6271-EF47-8A52-5ACC76BEC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19C58-6C99-1D49-B2D6-52E3806D6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01D67-9755-294F-9D63-32EE851F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0064F-A090-9A40-85D8-7BDA0A31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2C679-BF85-4047-8444-F86FFD38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489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BCD7AA-E3E2-4D4A-B6B5-9D3EBD84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A054C-9740-3F48-BE19-ED801363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8ECD9-F7A9-5942-8276-2AB1C38D9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534D-0059-B748-A91C-16352B92E0DE}" type="datetimeFigureOut">
              <a:rPr kumimoji="1" lang="ko-KR" altLang="en-US" smtClean="0"/>
              <a:t>2021. 6. 21.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3DA8A1-03E5-274D-8944-BB7A8C91B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CCF62-DDC7-5641-92DC-659D0A86E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A90D-16EC-024D-999A-4F5636CF1F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326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6" name="화면 기록 2021-06-21 오후 7.59.32.mov" descr="화면 기록 2021-06-21 오후 7.59.32.mov">
            <a:hlinkClick r:id="" action="ppaction://media"/>
            <a:extLst>
              <a:ext uri="{FF2B5EF4-FFF2-40B4-BE49-F238E27FC236}">
                <a16:creationId xmlns:a16="http://schemas.microsoft.com/office/drawing/2014/main" id="{AE7DBB40-7F4D-A147-A90F-A83CB73DA5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2400" y="787400"/>
            <a:ext cx="7798562" cy="4874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7FA953-2A2A-4446-81DE-BE9D6F95E874}"/>
              </a:ext>
            </a:extLst>
          </p:cNvPr>
          <p:cNvSpPr txBox="1"/>
          <p:nvPr/>
        </p:nvSpPr>
        <p:spPr>
          <a:xfrm>
            <a:off x="314666" y="1041400"/>
            <a:ext cx="25454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리뷰 기능 </a:t>
            </a:r>
          </a:p>
        </p:txBody>
      </p:sp>
    </p:spTree>
    <p:extLst>
      <p:ext uri="{BB962C8B-B14F-4D97-AF65-F5344CB8AC3E}">
        <p14:creationId xmlns:p14="http://schemas.microsoft.com/office/powerpoint/2010/main" val="3037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5"/>
    </mc:Choice>
    <mc:Fallback xmlns="">
      <p:transition spd="slow" advTm="19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4532375-ED88-3947-9233-FE825B2F8DDF}"/>
              </a:ext>
            </a:extLst>
          </p:cNvPr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FBFB6F7-3CF8-9045-826C-A84AEF9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ACF348-4E3D-8543-BCCF-96ADEC67DBB3}"/>
              </a:ext>
            </a:extLst>
          </p:cNvPr>
          <p:cNvSpPr txBox="1"/>
          <p:nvPr/>
        </p:nvSpPr>
        <p:spPr>
          <a:xfrm>
            <a:off x="314666" y="1041400"/>
            <a:ext cx="254544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캠핑장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관련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기능 </a:t>
            </a:r>
          </a:p>
        </p:txBody>
      </p:sp>
      <p:pic>
        <p:nvPicPr>
          <p:cNvPr id="2" name="캠핑장등록_T072CH.mp4" descr="캠핑장등록_T072CH.mp4">
            <a:hlinkClick r:id="" action="ppaction://media"/>
            <a:extLst>
              <a:ext uri="{FF2B5EF4-FFF2-40B4-BE49-F238E27FC236}">
                <a16:creationId xmlns:a16="http://schemas.microsoft.com/office/drawing/2014/main" id="{1B47400F-0921-0246-B392-883331AAA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1600" y="745696"/>
            <a:ext cx="8585200" cy="5365750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82614254-C38F-F046-8C30-2202A86442DF}"/>
              </a:ext>
            </a:extLst>
          </p:cNvPr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09BD19D0-3B08-DF44-BB25-AF736F92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4532375-ED88-3947-9233-FE825B2F8DDF}"/>
              </a:ext>
            </a:extLst>
          </p:cNvPr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FBFB6F7-3CF8-9045-826C-A84AEF9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ACF348-4E3D-8543-BCCF-96ADEC67DBB3}"/>
              </a:ext>
            </a:extLst>
          </p:cNvPr>
          <p:cNvSpPr txBox="1"/>
          <p:nvPr/>
        </p:nvSpPr>
        <p:spPr>
          <a:xfrm>
            <a:off x="464087" y="1041400"/>
            <a:ext cx="254544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로그인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,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회원가입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기능 </a:t>
            </a:r>
          </a:p>
        </p:txBody>
      </p:sp>
      <p:pic>
        <p:nvPicPr>
          <p:cNvPr id="2" name="로그인회원가입.mp4" descr="로그인회원가입.mp4">
            <a:hlinkClick r:id="" action="ppaction://media"/>
            <a:extLst>
              <a:ext uri="{FF2B5EF4-FFF2-40B4-BE49-F238E27FC236}">
                <a16:creationId xmlns:a16="http://schemas.microsoft.com/office/drawing/2014/main" id="{6954FF0C-2029-AC46-B606-E3F97D176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7977" y="1441509"/>
            <a:ext cx="7645400" cy="4064000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EC0D9874-F92B-9643-B48B-ED99B05AD42E}"/>
              </a:ext>
            </a:extLst>
          </p:cNvPr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47754BB9-4DCB-C844-92B6-0AE9ECD3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16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4532375-ED88-3947-9233-FE825B2F8DDF}"/>
              </a:ext>
            </a:extLst>
          </p:cNvPr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FBFB6F7-3CF8-9045-826C-A84AEF9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ACF348-4E3D-8543-BCCF-96ADEC67DBB3}"/>
              </a:ext>
            </a:extLst>
          </p:cNvPr>
          <p:cNvSpPr txBox="1"/>
          <p:nvPr/>
        </p:nvSpPr>
        <p:spPr>
          <a:xfrm>
            <a:off x="464087" y="1041400"/>
            <a:ext cx="254544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마이페이지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Calibri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기능 </a:t>
            </a:r>
          </a:p>
        </p:txBody>
      </p:sp>
      <p:pic>
        <p:nvPicPr>
          <p:cNvPr id="3" name="마이페이지 기능.mp4" descr="마이페이지 기능.mp4">
            <a:hlinkClick r:id="" action="ppaction://media"/>
            <a:extLst>
              <a:ext uri="{FF2B5EF4-FFF2-40B4-BE49-F238E27FC236}">
                <a16:creationId xmlns:a16="http://schemas.microsoft.com/office/drawing/2014/main" id="{4E171EDC-26E4-2943-AC35-BB8A79DD6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8800" y="1396571"/>
            <a:ext cx="7645400" cy="4064000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ECF4CAF5-2204-AA4E-8428-8D07F58B4C1B}"/>
              </a:ext>
            </a:extLst>
          </p:cNvPr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7A119DEF-096E-F146-BBBC-04700525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4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4532375-ED88-3947-9233-FE825B2F8DDF}"/>
              </a:ext>
            </a:extLst>
          </p:cNvPr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FBFB6F7-3CF8-9045-826C-A84AEF9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ACF348-4E3D-8543-BCCF-96ADEC67DBB3}"/>
              </a:ext>
            </a:extLst>
          </p:cNvPr>
          <p:cNvSpPr txBox="1"/>
          <p:nvPr/>
        </p:nvSpPr>
        <p:spPr>
          <a:xfrm>
            <a:off x="464087" y="1041400"/>
            <a:ext cx="25454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예약기능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</a:t>
            </a:r>
          </a:p>
        </p:txBody>
      </p:sp>
      <p:pic>
        <p:nvPicPr>
          <p:cNvPr id="2" name="KakaoTalk_Video_2021-06-21-23-28-43.mp4" descr="KakaoTalk_Video_2021-06-21-23-28-43.mp4">
            <a:hlinkClick r:id="" action="ppaction://media"/>
            <a:extLst>
              <a:ext uri="{FF2B5EF4-FFF2-40B4-BE49-F238E27FC236}">
                <a16:creationId xmlns:a16="http://schemas.microsoft.com/office/drawing/2014/main" id="{B9C49AE5-E4F3-CF48-854E-CD73B096E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3434" y="1256843"/>
            <a:ext cx="7560733" cy="4064000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BFEA8DDC-048D-954F-A550-BB4DAB42FF82}"/>
              </a:ext>
            </a:extLst>
          </p:cNvPr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08FD0E57-E586-9E4F-8AB8-7773B7607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9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34532375-ED88-3947-9233-FE825B2F8DDF}"/>
              </a:ext>
            </a:extLst>
          </p:cNvPr>
          <p:cNvGrpSpPr/>
          <p:nvPr/>
        </p:nvGrpSpPr>
        <p:grpSpPr>
          <a:xfrm>
            <a:off x="470183" y="457848"/>
            <a:ext cx="11250111" cy="5941446"/>
            <a:chOff x="705274" y="686772"/>
            <a:chExt cx="16875166" cy="891216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FBFB6F7-3CF8-9045-826C-A84AEF93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9" name="KakaoTalk_Video_2021-06-21-23-25-56.mp4" descr="KakaoTalk_Video_2021-06-21-23-25-56.mp4">
            <a:hlinkClick r:id="" action="ppaction://media"/>
            <a:extLst>
              <a:ext uri="{FF2B5EF4-FFF2-40B4-BE49-F238E27FC236}">
                <a16:creationId xmlns:a16="http://schemas.microsoft.com/office/drawing/2014/main" id="{525DFD5D-67B3-8445-8CDA-F270871CC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0" y="1092200"/>
            <a:ext cx="7560733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208CEC-7226-9046-BBCC-436F6D107746}"/>
              </a:ext>
            </a:extLst>
          </p:cNvPr>
          <p:cNvSpPr txBox="1"/>
          <p:nvPr/>
        </p:nvSpPr>
        <p:spPr>
          <a:xfrm>
            <a:off x="314666" y="1041400"/>
            <a:ext cx="254544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Q&amp;A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 기능 </a:t>
            </a:r>
          </a:p>
        </p:txBody>
      </p: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81CB1B64-9443-F44A-96F7-4FC856AE6D8F}"/>
              </a:ext>
            </a:extLst>
          </p:cNvPr>
          <p:cNvGrpSpPr/>
          <p:nvPr/>
        </p:nvGrpSpPr>
        <p:grpSpPr>
          <a:xfrm>
            <a:off x="486518" y="6234921"/>
            <a:ext cx="11208721" cy="165079"/>
            <a:chOff x="729776" y="9352381"/>
            <a:chExt cx="16813081" cy="247619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6ADE7A43-03DC-5746-9CD7-F64A484F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4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Macintosh PowerPoint</Application>
  <PresentationFormat>와이드스크린</PresentationFormat>
  <Paragraphs>9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임지민</dc:creator>
  <cp:lastModifiedBy>임지민</cp:lastModifiedBy>
  <cp:revision>1</cp:revision>
  <dcterms:created xsi:type="dcterms:W3CDTF">2021-06-21T14:46:02Z</dcterms:created>
  <dcterms:modified xsi:type="dcterms:W3CDTF">2021-06-21T14:46:50Z</dcterms:modified>
</cp:coreProperties>
</file>